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3" r:id="rId4"/>
    <p:sldMasterId id="2147483699" r:id="rId5"/>
  </p:sldMasterIdLst>
  <p:notesMasterIdLst>
    <p:notesMasterId r:id="rId14"/>
  </p:notesMasterIdLst>
  <p:handoutMasterIdLst>
    <p:handoutMasterId r:id="rId15"/>
  </p:handoutMasterIdLst>
  <p:sldIdLst>
    <p:sldId id="309" r:id="rId6"/>
    <p:sldId id="289" r:id="rId7"/>
    <p:sldId id="286" r:id="rId8"/>
    <p:sldId id="311" r:id="rId9"/>
    <p:sldId id="315" r:id="rId10"/>
    <p:sldId id="313" r:id="rId11"/>
    <p:sldId id="314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A8B"/>
    <a:srgbClr val="404040"/>
    <a:srgbClr val="DCA434"/>
    <a:srgbClr val="DE9032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2AE3A-FB0A-9707-FFD6-78E3C81B9257}" v="29" dt="2024-08-01T15:38:24.776"/>
    <p1510:client id="{C28AD3EB-D533-7DB9-4C47-AD0D288CAA92}" v="2" dt="2024-08-01T17:54:1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3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A08ED5-AEFE-4443-9040-726EF6690995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707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81872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82709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A236-DF71-43A7-B642-8FFB1132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753BD-459E-41EA-A293-D431934EA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E69E-0FEC-48E9-B8B9-5909B7A2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066-C128-4CF2-AA01-E95A4FA5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074A-54D8-40FA-8463-514C71DF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59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55CE-184A-4E7A-8CE3-6AF344E1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3FC8-50A4-4D96-9362-D91E19ED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94AB-8117-4F14-A1DD-FDD45A40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3C306-9028-4746-80E1-BB2C61BA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DD40-5F0A-4DD1-B7CC-3A1DB6BA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224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4895-7550-4144-8F81-74291F5E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3B86D-18BA-4E62-A2EC-D8960C47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9326-2409-4A5E-A743-AD0C0723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F200A-8B7F-45B7-A137-83E2964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90EB-A73A-4CFB-9AA0-4439A87A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877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437B-88A4-48D3-86A2-EF085B4C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4E62-4AEE-4B0B-A0E9-4CFE1EA30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455F1-3BAE-4AFD-BEFE-D8D6FA3FA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34ECC-3279-425E-A2D1-C430AE44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9099B-FCF6-476D-82C4-2259E036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A83E3-B62D-40DD-9F09-666527A8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44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FA5C-B07B-4F91-A6CE-72F336E3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B62F-E3D3-416F-8F6C-85B2A71B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D1884-AD86-4474-A0E8-C105154BF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8566E-E819-4BA5-A4D6-B9106516D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D9F5D-C963-4147-8848-EDA7E105D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1A5C6-10EB-4832-911C-A80C776C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45F2C-7BCD-4670-9C71-9EE3716C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E0CBB-D86D-4619-939F-2A56AC9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896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E76C-ED06-4FF8-8C30-F46F4AA1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9B69A-AA1A-433F-AE71-63CEDFDF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E5670-DBCD-4C95-B783-1EC327B5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A41BB-9B36-457F-8D09-17CBF8BE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980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F8C8F-BC74-44DC-8409-D0856C9A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250CD-EF02-4AD8-B58C-6FEFEE20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BE1E-01FB-45BF-898B-489F8A80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540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1D75-7E58-4E15-A006-B9ABB336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90C8-D87D-41AA-B531-E55E73DB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216DC-15C2-48DF-B031-D0B6E64D4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647BC-B159-44AF-BF3A-4336506C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4254D-D481-490E-A61A-D6655E9D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748B8-667E-46E6-8ABB-7007CF0D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12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468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5082-FE21-403F-B0D2-457F425E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D70F7-5E07-40E9-A6B9-2A18C19D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A2719-5A83-457C-A6DE-3C62EEBF4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3663C-5A5C-4626-895A-D0227A7C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FB22B-C5F6-4191-995B-571D659C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5407-1D4F-4211-8815-E3E1D759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908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072F-833F-49DF-BF20-33AFADEA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BDC47-5086-4398-828D-D96952418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D90E1-EC0C-4347-889C-F4F1339D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446B-0AA6-4481-8685-FF16259D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0823-BA71-4A86-8ABA-8980CC6C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613569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4D17C-CF74-4226-9C64-A70A8D84E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04B64-F4CF-4B4B-AC85-BEC72942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E8D4D-5438-4D7C-9787-8223545B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3ED46-52A6-4D55-B7BD-FC97CEDB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233B-7D0B-4D85-9BAC-B37DC0DF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7987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E24BC7-4CDB-41D7-81AF-9CE8473FF4B8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917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25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38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82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923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9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C6D634D-0427-413D-A0D0-098959D06FEF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81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BFEB6F-82F0-4F32-A983-DEF486EA464C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93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74133-FDA8-442B-BC21-BA4DB9C7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59B95-73F4-4B9F-9B73-143E631B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7B348-D14C-4A99-B73D-1EFB069EC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8/1/2024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6145-4B0D-4D16-81D5-555B1B48C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34B9-753B-48E4-AD5F-43B88FF11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337027-2C3D-4AA1-AAEE-73EC5DD629EF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45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34F4EB-DAE7-4060-BAD7-1117C773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69999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81062" y="2040747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</a:rPr>
              <a:t>TITLE Page Option 1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0" y="5975999"/>
            <a:ext cx="12192000" cy="882001"/>
          </a:xfrm>
          <a:solidFill>
            <a:srgbClr val="070A8B">
              <a:alpha val="9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accent1"/>
                </a:solidFill>
                <a:cs typeface="Arial"/>
              </a:rPr>
              <a:t>Ascension Parish Government (or, Your Name, Title)   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197922" y="3183141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DCA434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478CC-EA28-402F-8EA8-9D8083317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53" y="5428941"/>
            <a:ext cx="1429059" cy="14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A6B676-AEDB-465C-A6A9-8291BAE9F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2319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" y="0"/>
            <a:ext cx="1233232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69999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601382" y="2040747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>
                <a:solidFill>
                  <a:schemeClr val="bg1"/>
                </a:solidFill>
              </a:rPr>
              <a:t>Title Page 2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TOPIC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-2" y="5905501"/>
            <a:ext cx="12332321" cy="952500"/>
          </a:xfrm>
          <a:solidFill>
            <a:srgbClr val="070A8B">
              <a:alpha val="9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accent1"/>
                </a:solidFill>
                <a:cs typeface="Arial"/>
              </a:rPr>
              <a:t>Ascension Parish Government (or, Your Name, Title)</a:t>
            </a: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116642" y="3183141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DCA434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478CC-EA28-402F-8EA8-9D8083317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5428941"/>
            <a:ext cx="1429059" cy="14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569" y="0"/>
            <a:ext cx="6789714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7949323" y="0"/>
            <a:ext cx="4087092" cy="5543550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rgbClr val="DCA434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3837707" y="0"/>
            <a:ext cx="8354293" cy="442912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070A8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182106" y="1030642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Topic</a:t>
            </a:r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4332732" y="20645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rgbClr val="DCA434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4166064" y="2386786"/>
            <a:ext cx="7625886" cy="2121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Content: Lorem ipsum dolor sit amet, consectetur adipiscing elit. Etiam aliquet eu mi quis lacinia.  Ut fermentum a magna ut eleifend. Integer convallis suscipit ante eu varius. Morbi a purus dolor. Suspendisse sit amet ipsum finibus justo viverra blandit.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55B50-9247-46B5-8B33-D64C66EEF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30" y="5543550"/>
            <a:ext cx="1256770" cy="13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ECBB-3A41-45C3-A637-4875726C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2192000" cy="971550"/>
          </a:xfrm>
          <a:solidFill>
            <a:srgbClr val="070A8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Title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D67F0-DAF3-4587-8776-11CB82B7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42E00-CFA6-4482-81EE-3740FE67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1" y="52387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B9D5-9921-4790-BF9F-A4CB2CE5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8350"/>
            <a:ext cx="12192000" cy="1009650"/>
          </a:xfrm>
          <a:solidFill>
            <a:srgbClr val="070A8B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Title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81453-EEB4-42FF-81A8-B705EE2F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8E0AE-D8B0-4437-B0CA-1F3123F8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485" y="5206846"/>
            <a:ext cx="1514629" cy="15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B4CE-EAEF-4848-9D7D-876B162E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90EB9-01A3-4578-B34C-181739F6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F20622-340E-47E7-87D7-49FB40FA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108075-C04A-44D9-9E03-217487614606}"/>
              </a:ext>
            </a:extLst>
          </p:cNvPr>
          <p:cNvSpPr txBox="1">
            <a:spLocks/>
          </p:cNvSpPr>
          <p:nvPr/>
        </p:nvSpPr>
        <p:spPr>
          <a:xfrm>
            <a:off x="0" y="6134100"/>
            <a:ext cx="12192000" cy="723900"/>
          </a:xfrm>
          <a:prstGeom prst="rect">
            <a:avLst/>
          </a:prstGeom>
          <a:solidFill>
            <a:srgbClr val="070A8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Title</a:t>
            </a:r>
            <a:endParaRPr lang="en-US" dirty="0">
              <a:solidFill>
                <a:schemeClr val="bg1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322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8772-585D-46D4-BBFC-5EDB4E55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4A463-2045-45B5-AC73-EEFA8DF3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F96D9F-E257-439B-865A-1BBF3CE10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2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9" y="145143"/>
            <a:ext cx="11667785" cy="647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-3628" y="3956"/>
            <a:ext cx="12198211" cy="6973212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69999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92443CF-1BB0-4648-AEBA-9AFB75D72A99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90600" y="39560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Here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6D174-C1FB-4494-B78F-EFF7C64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912" y="6174902"/>
            <a:ext cx="357116" cy="365125"/>
          </a:xfrm>
        </p:spPr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3C19A568-7E73-443A-A183-2C3EDA0087DF}"/>
              </a:ext>
            </a:extLst>
          </p:cNvPr>
          <p:cNvSpPr/>
          <p:nvPr/>
        </p:nvSpPr>
        <p:spPr bwMode="white">
          <a:xfrm>
            <a:off x="1002822" y="1557045"/>
            <a:ext cx="435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rgbClr val="070A8B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4D7B5-542C-C0EF-6D91-79C65BB64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60" y="5713523"/>
            <a:ext cx="826504" cy="8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3F296B615634BA5209BA6C1E3384D" ma:contentTypeVersion="8" ma:contentTypeDescription="Create a new document." ma:contentTypeScope="" ma:versionID="b63d86e8ee58d00e293fbc0997241b9e">
  <xsd:schema xmlns:xsd="http://www.w3.org/2001/XMLSchema" xmlns:xs="http://www.w3.org/2001/XMLSchema" xmlns:p="http://schemas.microsoft.com/office/2006/metadata/properties" xmlns:ns3="a7abfa46-8481-47aa-ac2d-3f9c4bd6336e" targetNamespace="http://schemas.microsoft.com/office/2006/metadata/properties" ma:root="true" ma:fieldsID="f90ab08e0f263ef7dd4829e16f295216" ns3:_="">
    <xsd:import namespace="a7abfa46-8481-47aa-ac2d-3f9c4bd63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bfa46-8481-47aa-ac2d-3f9c4bd63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www.w3.org/XML/1998/namespace"/>
    <ds:schemaRef ds:uri="http://schemas.microsoft.com/office/2006/metadata/properties"/>
    <ds:schemaRef ds:uri="a7abfa46-8481-47aa-ac2d-3f9c4bd6336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D4ADF7-F428-4006-BC6F-BBA5BA728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bfa46-8481-47aa-ac2d-3f9c4bd63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Widescreen</PresentationFormat>
  <Paragraphs>20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Savon</vt:lpstr>
      <vt:lpstr>Office Theme</vt:lpstr>
      <vt:lpstr>TITLE Page Option 1 Overview</vt:lpstr>
      <vt:lpstr>Title Page 2 TOPIC </vt:lpstr>
      <vt:lpstr>Topic</vt:lpstr>
      <vt:lpstr>Title</vt:lpstr>
      <vt:lpstr>Title</vt:lpstr>
      <vt:lpstr>PowerPoint Presentation</vt:lpstr>
      <vt:lpstr>PowerPoint Presentation</vt:lpstr>
      <vt:lpstr>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Option 1 Overview</dc:title>
  <dc:creator/>
  <cp:lastModifiedBy/>
  <cp:revision>24</cp:revision>
  <dcterms:created xsi:type="dcterms:W3CDTF">2024-02-21T17:18:37Z</dcterms:created>
  <dcterms:modified xsi:type="dcterms:W3CDTF">2024-08-01T17:54:37Z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0x010100E953F296B615634BA5209BA6C1E3384D</vt:lpwstr>
  </property>
</Properties>
</file>